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7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4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03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47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8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63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11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6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83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8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03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103C-A140-4937-AA0B-EED0138A4364}" type="datetimeFigureOut">
              <a:rPr lang="cs-CZ" smtClean="0"/>
              <a:t>11. 1. 2017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072A-C7D5-4BA6-8C1E-47B295488A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95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90194"/>
            <a:ext cx="9144000" cy="30197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Victoria University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Melbourne</a:t>
            </a:r>
            <a:br>
              <a:rPr lang="cs-CZ" dirty="0" smtClean="0"/>
            </a:br>
            <a:r>
              <a:rPr lang="cs-CZ" dirty="0" err="1" smtClean="0"/>
              <a:t>Australia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ZS 2016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64665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Pavel Hrouda</a:t>
            </a:r>
            <a:endParaRPr lang="cs-CZ" dirty="0"/>
          </a:p>
        </p:txBody>
      </p:sp>
      <p:pic>
        <p:nvPicPr>
          <p:cNvPr id="1026" name="Picture 2" descr="http://saphanatutorial.com/wp-content/uploads/2015/10/victoria-universiry-city-flinders-ca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09963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Výhody zahraniční zkušenosti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Zvýšení úrovně cizího jazyka</a:t>
            </a:r>
          </a:p>
          <a:p>
            <a:r>
              <a:rPr lang="cs-CZ" dirty="0" smtClean="0"/>
              <a:t>Noví přátelé</a:t>
            </a:r>
          </a:p>
          <a:p>
            <a:r>
              <a:rPr lang="cs-CZ" dirty="0" smtClean="0"/>
              <a:t>Mezinárodní zkušenosti (osobní i pracovní)</a:t>
            </a:r>
          </a:p>
          <a:p>
            <a:r>
              <a:rPr lang="cs-CZ" dirty="0" smtClean="0"/>
              <a:t>Imerze do cizí kultury </a:t>
            </a:r>
          </a:p>
          <a:p>
            <a:r>
              <a:rPr lang="cs-CZ" dirty="0" smtClean="0"/>
              <a:t>Samostatnost → zvýšení sebevědomí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93" y="2081048"/>
            <a:ext cx="3107559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Formality a možné komplikace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Administrativa (dostatečný předstih)</a:t>
            </a:r>
          </a:p>
          <a:p>
            <a:r>
              <a:rPr lang="cs-CZ" dirty="0" smtClean="0"/>
              <a:t>Uznání předmětů </a:t>
            </a:r>
          </a:p>
          <a:p>
            <a:r>
              <a:rPr lang="cs-CZ" dirty="0" smtClean="0"/>
              <a:t>Zameškání akcí v ČR</a:t>
            </a:r>
          </a:p>
          <a:p>
            <a:r>
              <a:rPr lang="cs-CZ" dirty="0" smtClean="0"/>
              <a:t>Hledání ubytování a zajištění stravy </a:t>
            </a:r>
          </a:p>
          <a:p>
            <a:r>
              <a:rPr lang="cs-CZ" dirty="0" smtClean="0"/>
              <a:t>Cenová náročnost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0" y="1825625"/>
            <a:ext cx="2634155" cy="22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Zkušenosti z Austrálie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2468" y="1558713"/>
            <a:ext cx="10515600" cy="4486275"/>
          </a:xfrm>
        </p:spPr>
        <p:txBody>
          <a:bodyPr/>
          <a:lstStyle/>
          <a:p>
            <a:r>
              <a:rPr lang="cs-CZ" dirty="0" smtClean="0"/>
              <a:t>Multikulturalismus</a:t>
            </a:r>
          </a:p>
          <a:p>
            <a:r>
              <a:rPr lang="cs-CZ" dirty="0" smtClean="0"/>
              <a:t>Liberální vzdělávací systém</a:t>
            </a:r>
          </a:p>
          <a:p>
            <a:r>
              <a:rPr lang="cs-CZ" dirty="0" smtClean="0"/>
              <a:t>Přísná imigrační opatření</a:t>
            </a:r>
          </a:p>
          <a:p>
            <a:r>
              <a:rPr lang="cs-CZ" dirty="0" smtClean="0"/>
              <a:t>Počasí </a:t>
            </a:r>
            <a:r>
              <a:rPr lang="cs-CZ" dirty="0" smtClean="0"/>
              <a:t>závislé na regionu</a:t>
            </a:r>
            <a:endParaRPr lang="cs-CZ" dirty="0" smtClean="0"/>
          </a:p>
          <a:p>
            <a:r>
              <a:rPr lang="cs-CZ" dirty="0" smtClean="0"/>
              <a:t>Rozmanitá geografie</a:t>
            </a:r>
          </a:p>
          <a:p>
            <a:r>
              <a:rPr lang="cs-CZ" dirty="0" smtClean="0"/>
              <a:t>Urbanizace</a:t>
            </a:r>
          </a:p>
          <a:p>
            <a:r>
              <a:rPr lang="cs-CZ" dirty="0" smtClean="0"/>
              <a:t>Vysoká úroveň služeb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2" y="1690688"/>
            <a:ext cx="5031827" cy="40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578">
            <a:off x="698464" y="365125"/>
            <a:ext cx="5293213" cy="346589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188">
            <a:off x="6240668" y="620522"/>
            <a:ext cx="5217012" cy="35787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626">
            <a:off x="1194401" y="2989085"/>
            <a:ext cx="5212818" cy="35945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5237">
            <a:off x="7742500" y="3415507"/>
            <a:ext cx="2696902" cy="42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Děkuji za pozornost! </a:t>
            </a:r>
            <a:endParaRPr lang="cs-CZ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57168"/>
            <a:ext cx="10515600" cy="1336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„Cílem není nikdy místo, ale nový způsob, jak vidět věci.“ (Miller)</a:t>
            </a:r>
            <a:endParaRPr lang="cs-CZ" dirty="0"/>
          </a:p>
        </p:txBody>
      </p:sp>
      <p:pic>
        <p:nvPicPr>
          <p:cNvPr id="1026" name="Picture 2" descr="http://www.artistssunshinecoast.com/upload/us343-102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31" y="3089188"/>
            <a:ext cx="4991980" cy="29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91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Victoria University Melbourne Australia ZS 2016</vt:lpstr>
      <vt:lpstr>Výhody zahraniční zkušenosti</vt:lpstr>
      <vt:lpstr>Formality a možné komplikace</vt:lpstr>
      <vt:lpstr>Zkušenosti z Austrálie</vt:lpstr>
      <vt:lpstr>Prezentace aplikace PowerPoint</vt:lpstr>
      <vt:lpstr>Děkuji za pozornost!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 University Melbourne Australia ZS 2016</dc:title>
  <dc:creator>User</dc:creator>
  <cp:lastModifiedBy>User</cp:lastModifiedBy>
  <cp:revision>6</cp:revision>
  <dcterms:created xsi:type="dcterms:W3CDTF">2017-01-01T18:49:55Z</dcterms:created>
  <dcterms:modified xsi:type="dcterms:W3CDTF">2017-01-11T16:38:14Z</dcterms:modified>
</cp:coreProperties>
</file>