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7" r:id="rId5"/>
    <p:sldId id="259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CFCF"/>
    <a:srgbClr val="D6D6D6"/>
    <a:srgbClr val="D4D4D4"/>
    <a:srgbClr val="D3D3D3"/>
    <a:srgbClr val="717171"/>
    <a:srgbClr val="909090"/>
    <a:srgbClr val="BEBEBE"/>
    <a:srgbClr val="C42E9D"/>
    <a:srgbClr val="C92D70"/>
    <a:srgbClr val="D21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065F-7025-45EC-BE96-972AA040AB6C}" type="datetimeFigureOut">
              <a:rPr lang="cs-CZ" smtClean="0"/>
              <a:t>10.09.2020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4FF9-26D7-4F9D-B9D7-90F8798E5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4012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065F-7025-45EC-BE96-972AA040AB6C}" type="datetimeFigureOut">
              <a:rPr lang="cs-CZ" smtClean="0"/>
              <a:t>10.09.2020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4FF9-26D7-4F9D-B9D7-90F8798E5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362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065F-7025-45EC-BE96-972AA040AB6C}" type="datetimeFigureOut">
              <a:rPr lang="cs-CZ" smtClean="0"/>
              <a:t>10.09.2020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4FF9-26D7-4F9D-B9D7-90F8798E5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2143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065F-7025-45EC-BE96-972AA040AB6C}" type="datetimeFigureOut">
              <a:rPr lang="cs-CZ" smtClean="0"/>
              <a:t>10.09.2020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4FF9-26D7-4F9D-B9D7-90F8798E5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4409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065F-7025-45EC-BE96-972AA040AB6C}" type="datetimeFigureOut">
              <a:rPr lang="cs-CZ" smtClean="0"/>
              <a:t>10.09.2020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4FF9-26D7-4F9D-B9D7-90F8798E5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576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065F-7025-45EC-BE96-972AA040AB6C}" type="datetimeFigureOut">
              <a:rPr lang="cs-CZ" smtClean="0"/>
              <a:t>10.09.2020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4FF9-26D7-4F9D-B9D7-90F8798E5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7175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065F-7025-45EC-BE96-972AA040AB6C}" type="datetimeFigureOut">
              <a:rPr lang="cs-CZ" smtClean="0"/>
              <a:t>10.09.2020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4FF9-26D7-4F9D-B9D7-90F8798E5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432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065F-7025-45EC-BE96-972AA040AB6C}" type="datetimeFigureOut">
              <a:rPr lang="cs-CZ" smtClean="0"/>
              <a:t>10.09.2020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4FF9-26D7-4F9D-B9D7-90F8798E5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8279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065F-7025-45EC-BE96-972AA040AB6C}" type="datetimeFigureOut">
              <a:rPr lang="cs-CZ" smtClean="0"/>
              <a:t>10.09.2020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4FF9-26D7-4F9D-B9D7-90F8798E5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1930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065F-7025-45EC-BE96-972AA040AB6C}" type="datetimeFigureOut">
              <a:rPr lang="cs-CZ" smtClean="0"/>
              <a:t>10.09.2020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4FF9-26D7-4F9D-B9D7-90F8798E5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1351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065F-7025-45EC-BE96-972AA040AB6C}" type="datetimeFigureOut">
              <a:rPr lang="cs-CZ" smtClean="0"/>
              <a:t>10.09.2020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4FF9-26D7-4F9D-B9D7-90F8798E5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864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6065F-7025-45EC-BE96-972AA040AB6C}" type="datetimeFigureOut">
              <a:rPr lang="cs-CZ" smtClean="0"/>
              <a:t>10.09.2020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04FF9-26D7-4F9D-B9D7-90F8798E5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937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65" y="260648"/>
            <a:ext cx="33607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3"/>
          <p:cNvSpPr>
            <a:spLocks noChangeArrowheads="1"/>
          </p:cNvSpPr>
          <p:nvPr/>
        </p:nvSpPr>
        <p:spPr bwMode="auto">
          <a:xfrm>
            <a:off x="0" y="1725613"/>
            <a:ext cx="9144000" cy="1677987"/>
          </a:xfrm>
          <a:prstGeom prst="rect">
            <a:avLst/>
          </a:prstGeom>
          <a:solidFill>
            <a:srgbClr val="D1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55675" y="2217738"/>
            <a:ext cx="7162800" cy="669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>
                <a:solidFill>
                  <a:schemeClr val="bg1"/>
                </a:solidFill>
                <a:latin typeface="Calibri" pitchFamily="34" charset="0"/>
              </a:rPr>
              <a:t>Téma přednášky</a:t>
            </a:r>
            <a:endParaRPr lang="cs-CZ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55575" y="6038850"/>
            <a:ext cx="6400800" cy="709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400" smtClean="0">
                <a:latin typeface="Calibri" pitchFamily="34" charset="0"/>
              </a:rPr>
              <a:t>doc. Ing. Václav Novák, Ph.D.</a:t>
            </a:r>
            <a:endParaRPr lang="cs-CZ" sz="3600"/>
          </a:p>
        </p:txBody>
      </p:sp>
      <p:sp>
        <p:nvSpPr>
          <p:cNvPr id="9" name="Obdélník 3"/>
          <p:cNvSpPr>
            <a:spLocks noChangeArrowheads="1"/>
          </p:cNvSpPr>
          <p:nvPr/>
        </p:nvSpPr>
        <p:spPr bwMode="auto">
          <a:xfrm>
            <a:off x="0" y="3403600"/>
            <a:ext cx="9144000" cy="16779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/>
          <a:lstStyle/>
          <a:p>
            <a:pPr>
              <a:defRPr/>
            </a:pPr>
            <a:endParaRPr lang="cs-CZ"/>
          </a:p>
        </p:txBody>
      </p:sp>
      <p:sp>
        <p:nvSpPr>
          <p:cNvPr id="10" name="TextovéPole 1"/>
          <p:cNvSpPr txBox="1">
            <a:spLocks noChangeArrowheads="1"/>
          </p:cNvSpPr>
          <p:nvPr/>
        </p:nvSpPr>
        <p:spPr bwMode="auto">
          <a:xfrm>
            <a:off x="2222500" y="3703638"/>
            <a:ext cx="49482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/>
              <a:t>Zde je prostor pro vložení obrázku nebo obrázků v šedé barvě. </a:t>
            </a:r>
          </a:p>
        </p:txBody>
      </p:sp>
    </p:spTree>
    <p:extLst>
      <p:ext uri="{BB962C8B-B14F-4D97-AF65-F5344CB8AC3E}">
        <p14:creationId xmlns:p14="http://schemas.microsoft.com/office/powerpoint/2010/main" val="268249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65" y="260648"/>
            <a:ext cx="33607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3"/>
          <p:cNvSpPr>
            <a:spLocks noChangeArrowheads="1"/>
          </p:cNvSpPr>
          <p:nvPr/>
        </p:nvSpPr>
        <p:spPr bwMode="auto">
          <a:xfrm>
            <a:off x="0" y="1725613"/>
            <a:ext cx="9144000" cy="1677987"/>
          </a:xfrm>
          <a:prstGeom prst="rect">
            <a:avLst/>
          </a:prstGeom>
          <a:solidFill>
            <a:srgbClr val="D1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55675" y="2217738"/>
            <a:ext cx="7162800" cy="669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>
                <a:solidFill>
                  <a:schemeClr val="bg1"/>
                </a:solidFill>
                <a:latin typeface="Calibri" pitchFamily="34" charset="0"/>
              </a:rPr>
              <a:t>Téma přednášky</a:t>
            </a:r>
            <a:endParaRPr lang="cs-CZ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55575" y="6038850"/>
            <a:ext cx="6400800" cy="709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400" smtClean="0">
                <a:latin typeface="Calibri" pitchFamily="34" charset="0"/>
              </a:rPr>
              <a:t>doc. Ing. Václav Novák, Ph.D.</a:t>
            </a:r>
            <a:endParaRPr lang="cs-CZ" sz="3600"/>
          </a:p>
        </p:txBody>
      </p:sp>
      <p:sp>
        <p:nvSpPr>
          <p:cNvPr id="9" name="Obdélník 3"/>
          <p:cNvSpPr>
            <a:spLocks noChangeArrowheads="1"/>
          </p:cNvSpPr>
          <p:nvPr/>
        </p:nvSpPr>
        <p:spPr bwMode="auto">
          <a:xfrm>
            <a:off x="0" y="3403600"/>
            <a:ext cx="9144000" cy="16779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/>
          <a:lstStyle/>
          <a:p>
            <a:pPr>
              <a:defRPr/>
            </a:pPr>
            <a:endParaRPr lang="cs-CZ"/>
          </a:p>
        </p:txBody>
      </p:sp>
      <p:sp>
        <p:nvSpPr>
          <p:cNvPr id="10" name="TextovéPole 1"/>
          <p:cNvSpPr txBox="1">
            <a:spLocks noChangeArrowheads="1"/>
          </p:cNvSpPr>
          <p:nvPr/>
        </p:nvSpPr>
        <p:spPr bwMode="auto">
          <a:xfrm>
            <a:off x="2222500" y="3703638"/>
            <a:ext cx="49482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/>
              <a:t>Zde je prostor pro vložení obrázku nebo obrázků v šedé barvě. 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02" r="7167" b="17538"/>
          <a:stretch/>
        </p:blipFill>
        <p:spPr>
          <a:xfrm>
            <a:off x="0" y="3403601"/>
            <a:ext cx="9144000" cy="167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2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65" y="260648"/>
            <a:ext cx="33607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3"/>
          <p:cNvSpPr>
            <a:spLocks noChangeArrowheads="1"/>
          </p:cNvSpPr>
          <p:nvPr/>
        </p:nvSpPr>
        <p:spPr bwMode="auto">
          <a:xfrm>
            <a:off x="0" y="1725613"/>
            <a:ext cx="9144000" cy="1677987"/>
          </a:xfrm>
          <a:prstGeom prst="rect">
            <a:avLst/>
          </a:prstGeom>
          <a:solidFill>
            <a:srgbClr val="D1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55675" y="2217738"/>
            <a:ext cx="7162800" cy="669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>
                <a:solidFill>
                  <a:schemeClr val="bg1"/>
                </a:solidFill>
                <a:latin typeface="Calibri" pitchFamily="34" charset="0"/>
              </a:rPr>
              <a:t>Téma přednášky</a:t>
            </a:r>
            <a:endParaRPr lang="cs-CZ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55575" y="6038850"/>
            <a:ext cx="6400800" cy="709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400" smtClean="0">
                <a:latin typeface="Calibri" pitchFamily="34" charset="0"/>
              </a:rPr>
              <a:t>doc. Ing. Václav Novák, Ph.D.</a:t>
            </a:r>
            <a:endParaRPr lang="cs-CZ" sz="3600"/>
          </a:p>
        </p:txBody>
      </p:sp>
      <p:sp>
        <p:nvSpPr>
          <p:cNvPr id="9" name="Obdélník 3"/>
          <p:cNvSpPr>
            <a:spLocks noChangeArrowheads="1"/>
          </p:cNvSpPr>
          <p:nvPr/>
        </p:nvSpPr>
        <p:spPr bwMode="auto">
          <a:xfrm>
            <a:off x="0" y="3403600"/>
            <a:ext cx="9144000" cy="16779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/>
          <a:lstStyle/>
          <a:p>
            <a:pPr>
              <a:defRPr/>
            </a:pPr>
            <a:endParaRPr lang="cs-CZ"/>
          </a:p>
        </p:txBody>
      </p:sp>
      <p:sp>
        <p:nvSpPr>
          <p:cNvPr id="10" name="TextovéPole 1"/>
          <p:cNvSpPr txBox="1">
            <a:spLocks noChangeArrowheads="1"/>
          </p:cNvSpPr>
          <p:nvPr/>
        </p:nvSpPr>
        <p:spPr bwMode="auto">
          <a:xfrm>
            <a:off x="2222500" y="3703638"/>
            <a:ext cx="49482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/>
              <a:t>Zde je prostor pro vložení obrázku nebo obrázků v šedé barvě.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64" b="31113"/>
          <a:stretch/>
        </p:blipFill>
        <p:spPr bwMode="auto">
          <a:xfrm>
            <a:off x="-1016" y="3403600"/>
            <a:ext cx="9145016" cy="167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48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331640" y="381000"/>
            <a:ext cx="6912768" cy="373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600" dirty="0" smtClean="0">
                <a:solidFill>
                  <a:srgbClr val="D10074"/>
                </a:solidFill>
              </a:rPr>
              <a:t>Název tématu</a:t>
            </a:r>
            <a:endParaRPr lang="cs-CZ" sz="3600" dirty="0">
              <a:solidFill>
                <a:srgbClr val="D10074"/>
              </a:solidFill>
            </a:endParaRPr>
          </a:p>
        </p:txBody>
      </p:sp>
      <p:sp>
        <p:nvSpPr>
          <p:cNvPr id="5" name="TextovéPole 1"/>
          <p:cNvSpPr txBox="1">
            <a:spLocks noChangeArrowheads="1"/>
          </p:cNvSpPr>
          <p:nvPr/>
        </p:nvSpPr>
        <p:spPr bwMode="auto">
          <a:xfrm>
            <a:off x="1332404" y="1208894"/>
            <a:ext cx="6640016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cs-CZ" i="1" dirty="0"/>
          </a:p>
          <a:p>
            <a:pPr eaLnBrk="1" hangingPunct="1"/>
            <a:r>
              <a:rPr lang="cs-CZ" sz="3200" b="1" dirty="0">
                <a:latin typeface="+mj-lt"/>
              </a:rPr>
              <a:t>Text ….. </a:t>
            </a:r>
          </a:p>
          <a:p>
            <a:pPr eaLnBrk="1" hangingPunct="1"/>
            <a:r>
              <a:rPr lang="cs-CZ" sz="3200" dirty="0">
                <a:latin typeface="+mj-lt"/>
              </a:rPr>
              <a:t>Text…</a:t>
            </a:r>
          </a:p>
          <a:p>
            <a:pPr eaLnBrk="1" hangingPunct="1"/>
            <a:r>
              <a:rPr lang="cs-CZ" sz="3200" dirty="0">
                <a:latin typeface="+mj-lt"/>
              </a:rPr>
              <a:t>Text  apod. </a:t>
            </a:r>
          </a:p>
          <a:p>
            <a:pPr eaLnBrk="1" hangingPunct="1"/>
            <a:endParaRPr lang="cs-CZ" dirty="0"/>
          </a:p>
          <a:p>
            <a:pPr eaLnBrk="1" hangingPunct="1"/>
            <a:endParaRPr lang="cs-CZ" dirty="0"/>
          </a:p>
        </p:txBody>
      </p:sp>
      <p:sp>
        <p:nvSpPr>
          <p:cNvPr id="6" name="Obdélník 3"/>
          <p:cNvSpPr>
            <a:spLocks noChangeArrowheads="1"/>
          </p:cNvSpPr>
          <p:nvPr/>
        </p:nvSpPr>
        <p:spPr bwMode="auto">
          <a:xfrm>
            <a:off x="0" y="52388"/>
            <a:ext cx="1295400" cy="10723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/>
          <a:lstStyle/>
          <a:p>
            <a:pPr>
              <a:defRPr/>
            </a:pPr>
            <a:endParaRPr lang="cs-CZ"/>
          </a:p>
        </p:txBody>
      </p:sp>
      <p:cxnSp>
        <p:nvCxnSpPr>
          <p:cNvPr id="11" name="Přímá spojnice 10"/>
          <p:cNvCxnSpPr/>
          <p:nvPr/>
        </p:nvCxnSpPr>
        <p:spPr>
          <a:xfrm>
            <a:off x="1295400" y="908720"/>
            <a:ext cx="6949008" cy="0"/>
          </a:xfrm>
          <a:prstGeom prst="line">
            <a:avLst/>
          </a:prstGeom>
          <a:ln w="53975">
            <a:gradFill flip="none" rotWithShape="1">
              <a:gsLst>
                <a:gs pos="100000">
                  <a:srgbClr val="C0339B">
                    <a:alpha val="34000"/>
                  </a:srgbClr>
                </a:gs>
                <a:gs pos="15000">
                  <a:schemeClr val="bg1">
                    <a:lumMod val="65000"/>
                  </a:schemeClr>
                </a:gs>
                <a:gs pos="100000">
                  <a:srgbClr val="C42E9D"/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6" y="157622"/>
            <a:ext cx="1150665" cy="861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08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211960" y="261207"/>
            <a:ext cx="4536504" cy="612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600" dirty="0" smtClean="0"/>
              <a:t>Název tématu</a:t>
            </a:r>
            <a:endParaRPr lang="cs-CZ" sz="3600" dirty="0"/>
          </a:p>
        </p:txBody>
      </p:sp>
      <p:sp>
        <p:nvSpPr>
          <p:cNvPr id="5" name="TextovéPole 1"/>
          <p:cNvSpPr txBox="1">
            <a:spLocks noChangeArrowheads="1"/>
          </p:cNvSpPr>
          <p:nvPr/>
        </p:nvSpPr>
        <p:spPr bwMode="auto">
          <a:xfrm>
            <a:off x="1043608" y="1208894"/>
            <a:ext cx="770485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sz="3200" b="1" dirty="0" smtClean="0">
                <a:latin typeface="+mj-lt"/>
              </a:rPr>
              <a:t>Text </a:t>
            </a:r>
            <a:r>
              <a:rPr lang="cs-CZ" sz="3200" b="1" dirty="0">
                <a:latin typeface="+mj-lt"/>
              </a:rPr>
              <a:t>….. </a:t>
            </a:r>
          </a:p>
          <a:p>
            <a:pPr eaLnBrk="1" hangingPunct="1"/>
            <a:r>
              <a:rPr lang="cs-CZ" sz="3200" dirty="0">
                <a:latin typeface="+mj-lt"/>
              </a:rPr>
              <a:t>Text…</a:t>
            </a:r>
          </a:p>
          <a:p>
            <a:pPr eaLnBrk="1" hangingPunct="1"/>
            <a:r>
              <a:rPr lang="cs-CZ" sz="3200" dirty="0">
                <a:latin typeface="+mj-lt"/>
              </a:rPr>
              <a:t>Text  apod. </a:t>
            </a:r>
          </a:p>
          <a:p>
            <a:pPr eaLnBrk="1" hangingPunct="1"/>
            <a:endParaRPr lang="cs-CZ" dirty="0"/>
          </a:p>
          <a:p>
            <a:pPr eaLnBrk="1" hangingPunct="1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1207"/>
            <a:ext cx="3360420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5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87</Words>
  <Application>Microsoft Office PowerPoint</Application>
  <PresentationFormat>Předvádění na obrazovce (4:3)</PresentationFormat>
  <Paragraphs>18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Calibri</vt:lpstr>
      <vt:lpstr>Tahoma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EF JU</dc:creator>
  <cp:lastModifiedBy>Nováková Dagmar Ing.</cp:lastModifiedBy>
  <cp:revision>10</cp:revision>
  <dcterms:created xsi:type="dcterms:W3CDTF">2013-03-07T13:03:11Z</dcterms:created>
  <dcterms:modified xsi:type="dcterms:W3CDTF">2020-09-10T10:45:43Z</dcterms:modified>
</cp:coreProperties>
</file>